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5646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60970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08188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06163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94965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93674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58828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62685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155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27325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79903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15E14-0F33-4EED-BBFF-A8A7922ECAA2}" type="datetimeFigureOut">
              <a:rPr lang="de-CH" smtClean="0"/>
              <a:t>08.08.2010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12DB6-3797-4A04-8D53-E778AB31CE86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07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 smtClean="0"/>
              <a:t>Präsentationsrichtlinien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de-CH" dirty="0" smtClean="0"/>
              <a:t>Wie erstelle ich eine Präsentation?</a:t>
            </a:r>
          </a:p>
          <a:p>
            <a:r>
              <a:rPr lang="de-CH" dirty="0" smtClean="0"/>
              <a:t>Ein Leitfaden von</a:t>
            </a:r>
          </a:p>
          <a:p>
            <a:r>
              <a:rPr lang="de-CH" dirty="0" smtClean="0"/>
              <a:t>Name Vorname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62980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Vier Schritte Methode</a:t>
            </a: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CH" dirty="0" smtClean="0"/>
              <a:t>Das effektive Vortragen Ihrer Präsentation erfordert die folgenden vier Schritte:</a:t>
            </a:r>
            <a:br>
              <a:rPr lang="de-CH" dirty="0" smtClean="0"/>
            </a:br>
            <a:r>
              <a:rPr lang="de-CH" dirty="0" smtClean="0"/>
              <a:t>	-Planen</a:t>
            </a:r>
            <a:br>
              <a:rPr lang="de-CH" dirty="0" smtClean="0"/>
            </a:br>
            <a:r>
              <a:rPr lang="de-CH" dirty="0" smtClean="0"/>
              <a:t>	-Vorbereiten</a:t>
            </a:r>
            <a:br>
              <a:rPr lang="de-CH" dirty="0" smtClean="0"/>
            </a:br>
            <a:r>
              <a:rPr lang="de-CH" dirty="0" smtClean="0"/>
              <a:t>	-Üben</a:t>
            </a:r>
            <a:br>
              <a:rPr lang="de-CH" dirty="0" smtClean="0"/>
            </a:br>
            <a:r>
              <a:rPr lang="de-CH" dirty="0" smtClean="0"/>
              <a:t>	-Präsentieren</a:t>
            </a:r>
          </a:p>
          <a:p>
            <a:r>
              <a:rPr lang="de-CH" dirty="0" smtClean="0"/>
              <a:t>Befolgen Sie diese Richtlinien. Sie und Ihre Aussagen werden einen bleibenden Eindruck beim Publikum hinterlassen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62599129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Bildschirmpräsentation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Larissa</vt:lpstr>
      <vt:lpstr>Präsentationsrichtlinien</vt:lpstr>
      <vt:lpstr>Vier Schritte Methode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Wissenswetes</dc:title>
  <dc:creator>Urs Moder</dc:creator>
  <cp:lastModifiedBy>Urs Moder</cp:lastModifiedBy>
  <cp:revision>4</cp:revision>
  <dcterms:created xsi:type="dcterms:W3CDTF">2010-08-06T17:36:26Z</dcterms:created>
  <dcterms:modified xsi:type="dcterms:W3CDTF">2010-08-08T06:15:13Z</dcterms:modified>
</cp:coreProperties>
</file>